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71E76-A108-49CB-B4EC-4CBFFA922AD2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2AAFA-6F5F-4C75-B392-B1C6681340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76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2013</a:t>
            </a:r>
            <a:r>
              <a:rPr lang="zh-CN" altLang="en-US" sz="3200" b="1" dirty="0" smtClean="0"/>
              <a:t>年 美國南加州 洛杉磯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4384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C00000"/>
                </a:solidFill>
              </a:rPr>
              <a:t>全球知用校友大联歡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191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/>
              <a:t>北加州節目： 知用人明天會更好</a:t>
            </a:r>
            <a:endParaRPr lang="en-US" sz="32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2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2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2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3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3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3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3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3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3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3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284413" y="0"/>
            <a:ext cx="45735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4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5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5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5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5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5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5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6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6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6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26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3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208" y="685800"/>
            <a:ext cx="8339828" cy="5562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208" y="685800"/>
            <a:ext cx="8339828" cy="5562600"/>
          </a:xfrm>
          <a:prstGeom prst="rect">
            <a:avLst/>
          </a:prstGeom>
          <a:ln w="2286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33</Words>
  <Application>Microsoft Office PowerPoint</Application>
  <PresentationFormat>On-screen Show (4:3)</PresentationFormat>
  <Paragraphs>3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Dad</dc:creator>
  <cp:lastModifiedBy> </cp:lastModifiedBy>
  <cp:revision>8</cp:revision>
  <dcterms:created xsi:type="dcterms:W3CDTF">2013-05-18T06:09:56Z</dcterms:created>
  <dcterms:modified xsi:type="dcterms:W3CDTF">2013-07-30T09:27:18Z</dcterms:modified>
</cp:coreProperties>
</file>